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9"/>
  </p:notesMasterIdLst>
  <p:sldIdLst>
    <p:sldId id="309" r:id="rId2"/>
    <p:sldId id="308" r:id="rId3"/>
    <p:sldId id="302" r:id="rId4"/>
    <p:sldId id="294" r:id="rId5"/>
    <p:sldId id="296" r:id="rId6"/>
    <p:sldId id="310" r:id="rId7"/>
    <p:sldId id="29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42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ЗНАЮТ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ЗНАЮТ ФРАЗЕОЛОГИЗМЫ С ПРИЧАСТИЯМИ</c:v>
                </c:pt>
                <c:pt idx="1">
                  <c:v>ЗНАЮТ ЗНАЧЕНИЯ ФРАЗЕОЛОГИЗМОВ С ПРИЧАСТИЯМИ</c:v>
                </c:pt>
                <c:pt idx="2">
                  <c:v>ПРАВИЛЬНО УПОТРЕБЛЯЮТ В РЕЧИ ФРАЗЕОЛОГИЗМЫ С ПРИЧАСТИЯМИ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70</c:v>
                </c:pt>
                <c:pt idx="1">
                  <c:v>60</c:v>
                </c:pt>
                <c:pt idx="2">
                  <c:v>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ЧАСТИЧНО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ЗНАЮТ ФРАЗЕОЛОГИЗМЫ С ПРИЧАСТИЯМИ</c:v>
                </c:pt>
                <c:pt idx="1">
                  <c:v>ЗНАЮТ ЗНАЧЕНИЯ ФРАЗЕОЛОГИЗМОВ С ПРИЧАСТИЯМИ</c:v>
                </c:pt>
                <c:pt idx="2">
                  <c:v>ПРАВИЛЬНО УПОТРЕБЛЯЮТ В РЕЧИ ФРАЗЕОЛОГИЗМЫ С ПРИЧАСТИЯМИ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20</c:v>
                </c:pt>
                <c:pt idx="1">
                  <c:v>25</c:v>
                </c:pt>
                <c:pt idx="2">
                  <c:v>30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ЗНАЮТ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ЗНАЮТ ФРАЗЕОЛОГИЗМЫ С ПРИЧАСТИЯМИ</c:v>
                </c:pt>
                <c:pt idx="1">
                  <c:v>ЗНАЮТ ЗНАЧЕНИЯ ФРАЗЕОЛОГИЗМОВ С ПРИЧАСТИЯМИ</c:v>
                </c:pt>
                <c:pt idx="2">
                  <c:v>ПРАВИЛЬНО УПОТРЕБЛЯЮТ В РЕЧИ ФРАЗЕОЛОГИЗМЫ С ПРИЧАСТИЯМИ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10</c:v>
                </c:pt>
                <c:pt idx="1">
                  <c:v>15</c:v>
                </c:pt>
                <c:pt idx="2">
                  <c:v>20</c:v>
                </c:pt>
              </c:numCache>
            </c:numRef>
          </c:val>
        </c:ser>
        <c:axId val="66951808"/>
        <c:axId val="67010944"/>
      </c:barChart>
      <c:catAx>
        <c:axId val="66951808"/>
        <c:scaling>
          <c:orientation val="minMax"/>
        </c:scaling>
        <c:axPos val="l"/>
        <c:tickLblPos val="nextTo"/>
        <c:crossAx val="67010944"/>
        <c:crosses val="autoZero"/>
        <c:auto val="1"/>
        <c:lblAlgn val="ctr"/>
        <c:lblOffset val="100"/>
      </c:catAx>
      <c:valAx>
        <c:axId val="67010944"/>
        <c:scaling>
          <c:orientation val="minMax"/>
        </c:scaling>
        <c:axPos val="b"/>
        <c:majorGridlines/>
        <c:numFmt formatCode="General" sourceLinked="1"/>
        <c:tickLblPos val="nextTo"/>
        <c:crossAx val="66951808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C61952-D577-41B5-8EF2-3B3733342157}" type="doc">
      <dgm:prSet loTypeId="urn:microsoft.com/office/officeart/2005/8/layout/hierarchy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F7138D-6FB0-410E-A766-66FFB44D95BE}">
      <dgm:prSet phldrT="[Текст]"/>
      <dgm:spPr>
        <a:solidFill>
          <a:schemeClr val="tx2">
            <a:lumMod val="40000"/>
            <a:lumOff val="60000"/>
            <a:alpha val="90000"/>
          </a:schemeClr>
        </a:solidFill>
        <a:ln>
          <a:solidFill>
            <a:srgbClr val="002060"/>
          </a:solidFill>
        </a:ln>
      </dgm:spPr>
      <dgm:t>
        <a:bodyPr/>
        <a:lstStyle/>
        <a:p>
          <a:r>
            <a:rPr lang="ru-RU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</a:rPr>
            <a:t>ПРОИСХОЖДЕНИЕ ФРАЗЕОЛОГИЗМОВ С ПРИЧАСТИЯМИ</a:t>
          </a:r>
          <a:endParaRPr lang="ru-RU" dirty="0">
            <a:ln>
              <a:solidFill>
                <a:srgbClr val="002060"/>
              </a:solidFill>
            </a:ln>
            <a:solidFill>
              <a:srgbClr val="002060"/>
            </a:solidFill>
          </a:endParaRPr>
        </a:p>
      </dgm:t>
    </dgm:pt>
    <dgm:pt modelId="{8F0745B9-30F2-4678-BC89-1657CE55D8C5}" type="parTrans" cxnId="{88F194D6-1580-4FFA-BFEE-3A57CC77FE48}">
      <dgm:prSet/>
      <dgm:spPr/>
      <dgm:t>
        <a:bodyPr/>
        <a:lstStyle/>
        <a:p>
          <a:endParaRPr lang="ru-RU"/>
        </a:p>
      </dgm:t>
    </dgm:pt>
    <dgm:pt modelId="{F30574B9-9AB9-45A2-9D0B-0620AC38FF0B}" type="sibTrans" cxnId="{88F194D6-1580-4FFA-BFEE-3A57CC77FE48}">
      <dgm:prSet/>
      <dgm:spPr/>
      <dgm:t>
        <a:bodyPr/>
        <a:lstStyle/>
        <a:p>
          <a:endParaRPr lang="ru-RU"/>
        </a:p>
      </dgm:t>
    </dgm:pt>
    <dgm:pt modelId="{CB2301EC-D95C-48FE-8657-6233A5CF1E3F}">
      <dgm:prSet phldrT="[Текст]"/>
      <dgm:spPr>
        <a:solidFill>
          <a:schemeClr val="tx2">
            <a:lumMod val="40000"/>
            <a:lumOff val="60000"/>
            <a:alpha val="90000"/>
          </a:schemeClr>
        </a:solidFill>
        <a:ln>
          <a:solidFill>
            <a:srgbClr val="002060"/>
          </a:solidFill>
        </a:ln>
      </dgm:spPr>
      <dgm:t>
        <a:bodyPr/>
        <a:lstStyle/>
        <a:p>
          <a:r>
            <a:rPr lang="ru-RU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</a:rPr>
            <a:t>БЫТ ЛЮДЕЙ</a:t>
          </a:r>
          <a:endParaRPr lang="ru-RU" dirty="0">
            <a:ln>
              <a:solidFill>
                <a:srgbClr val="002060"/>
              </a:solidFill>
            </a:ln>
            <a:solidFill>
              <a:srgbClr val="002060"/>
            </a:solidFill>
          </a:endParaRPr>
        </a:p>
      </dgm:t>
    </dgm:pt>
    <dgm:pt modelId="{47C76246-5C15-4702-8A54-DA5AEDA09241}" type="parTrans" cxnId="{8494AA17-6FC6-4FDD-A3EE-08FD86DA4B5F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13A99B21-C868-40A8-8503-524B8BC789CC}" type="sibTrans" cxnId="{8494AA17-6FC6-4FDD-A3EE-08FD86DA4B5F}">
      <dgm:prSet/>
      <dgm:spPr/>
      <dgm:t>
        <a:bodyPr/>
        <a:lstStyle/>
        <a:p>
          <a:endParaRPr lang="ru-RU"/>
        </a:p>
      </dgm:t>
    </dgm:pt>
    <dgm:pt modelId="{5F599E13-E66E-41A5-B0B5-AB6F8CA96692}">
      <dgm:prSet phldrT="[Текст]"/>
      <dgm:spPr>
        <a:solidFill>
          <a:schemeClr val="tx2">
            <a:lumMod val="40000"/>
            <a:lumOff val="60000"/>
            <a:alpha val="90000"/>
          </a:schemeClr>
        </a:solidFill>
        <a:ln>
          <a:solidFill>
            <a:srgbClr val="002060"/>
          </a:solidFill>
        </a:ln>
      </dgm:spPr>
      <dgm:t>
        <a:bodyPr/>
        <a:lstStyle/>
        <a:p>
          <a:r>
            <a:rPr lang="ru-RU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</a:rPr>
            <a:t>БИБЛИЯ</a:t>
          </a:r>
          <a:endParaRPr lang="ru-RU" dirty="0">
            <a:ln>
              <a:solidFill>
                <a:srgbClr val="002060"/>
              </a:solidFill>
            </a:ln>
            <a:solidFill>
              <a:srgbClr val="002060"/>
            </a:solidFill>
          </a:endParaRPr>
        </a:p>
      </dgm:t>
    </dgm:pt>
    <dgm:pt modelId="{7FC49C4C-B424-42A2-8B9A-1C1A3FEB83D7}" type="parTrans" cxnId="{F558AEC5-80B7-4C80-BA51-C92811A8DF65}">
      <dgm:prSet>
        <dgm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0F2D02BB-3050-484E-A08A-9B0617964108}" type="sibTrans" cxnId="{F558AEC5-80B7-4C80-BA51-C92811A8DF65}">
      <dgm:prSet/>
      <dgm:spPr/>
      <dgm:t>
        <a:bodyPr/>
        <a:lstStyle/>
        <a:p>
          <a:endParaRPr lang="ru-RU"/>
        </a:p>
      </dgm:t>
    </dgm:pt>
    <dgm:pt modelId="{F6960F45-0F7B-4F3A-9CD6-7B9345B1070C}" type="pres">
      <dgm:prSet presAssocID="{A7C61952-D577-41B5-8EF2-3B373334215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734F5DF-FC5A-49B7-A77A-75C08F4BFBB5}" type="pres">
      <dgm:prSet presAssocID="{8DF7138D-6FB0-410E-A766-66FFB44D95BE}" presName="hierRoot1" presStyleCnt="0"/>
      <dgm:spPr/>
    </dgm:pt>
    <dgm:pt modelId="{B35D3A26-FC67-4DB0-8EB0-AB488D0804AD}" type="pres">
      <dgm:prSet presAssocID="{8DF7138D-6FB0-410E-A766-66FFB44D95BE}" presName="composite" presStyleCnt="0"/>
      <dgm:spPr/>
    </dgm:pt>
    <dgm:pt modelId="{6587F52A-D854-455A-8468-84177D9FACAE}" type="pres">
      <dgm:prSet presAssocID="{8DF7138D-6FB0-410E-A766-66FFB44D95BE}" presName="background" presStyleLbl="node0" presStyleIdx="0" presStyleCnt="1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>
        <a:ln/>
      </dgm:spPr>
    </dgm:pt>
    <dgm:pt modelId="{7C0E3E30-F004-415E-9EF6-6A6214897BDC}" type="pres">
      <dgm:prSet presAssocID="{8DF7138D-6FB0-410E-A766-66FFB44D95B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90259E-9A2A-47A0-9A93-80A8FBA37F2D}" type="pres">
      <dgm:prSet presAssocID="{8DF7138D-6FB0-410E-A766-66FFB44D95BE}" presName="hierChild2" presStyleCnt="0"/>
      <dgm:spPr/>
    </dgm:pt>
    <dgm:pt modelId="{1BF448C5-879D-4DBE-B41C-6EF3A38DBC93}" type="pres">
      <dgm:prSet presAssocID="{47C76246-5C15-4702-8A54-DA5AEDA09241}" presName="Name10" presStyleLbl="parChTrans1D2" presStyleIdx="0" presStyleCnt="2"/>
      <dgm:spPr/>
      <dgm:t>
        <a:bodyPr/>
        <a:lstStyle/>
        <a:p>
          <a:endParaRPr lang="ru-RU"/>
        </a:p>
      </dgm:t>
    </dgm:pt>
    <dgm:pt modelId="{44DA535F-E00B-4255-AC41-DC9C2B9E7B22}" type="pres">
      <dgm:prSet presAssocID="{CB2301EC-D95C-48FE-8657-6233A5CF1E3F}" presName="hierRoot2" presStyleCnt="0"/>
      <dgm:spPr/>
    </dgm:pt>
    <dgm:pt modelId="{F925FA59-A8A9-43B2-8A85-C575FE2F00B9}" type="pres">
      <dgm:prSet presAssocID="{CB2301EC-D95C-48FE-8657-6233A5CF1E3F}" presName="composite2" presStyleCnt="0"/>
      <dgm:spPr/>
    </dgm:pt>
    <dgm:pt modelId="{353A833B-24C0-4395-B024-61BA5E3524AB}" type="pres">
      <dgm:prSet presAssocID="{CB2301EC-D95C-48FE-8657-6233A5CF1E3F}" presName="background2" presStyleLbl="node2" presStyleIdx="0" presStyleCnt="2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</dgm:pt>
    <dgm:pt modelId="{0250D465-3681-4B7C-9919-0A2B1D5FBB2A}" type="pres">
      <dgm:prSet presAssocID="{CB2301EC-D95C-48FE-8657-6233A5CF1E3F}" presName="text2" presStyleLbl="fgAcc2" presStyleIdx="0" presStyleCnt="2" custLinFactNeighborX="-2870" custLinFactNeighborY="-35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FDA88C-5C68-4A52-92A1-CB8ADD3A9441}" type="pres">
      <dgm:prSet presAssocID="{CB2301EC-D95C-48FE-8657-6233A5CF1E3F}" presName="hierChild3" presStyleCnt="0"/>
      <dgm:spPr/>
    </dgm:pt>
    <dgm:pt modelId="{BDC215AB-B27E-4C4D-94C0-15C81DBF1323}" type="pres">
      <dgm:prSet presAssocID="{7FC49C4C-B424-42A2-8B9A-1C1A3FEB83D7}" presName="Name10" presStyleLbl="parChTrans1D2" presStyleIdx="1" presStyleCnt="2"/>
      <dgm:spPr/>
      <dgm:t>
        <a:bodyPr/>
        <a:lstStyle/>
        <a:p>
          <a:endParaRPr lang="ru-RU"/>
        </a:p>
      </dgm:t>
    </dgm:pt>
    <dgm:pt modelId="{7FBA4596-FAC1-4A3E-A2D5-8F9D9C412E9E}" type="pres">
      <dgm:prSet presAssocID="{5F599E13-E66E-41A5-B0B5-AB6F8CA96692}" presName="hierRoot2" presStyleCnt="0"/>
      <dgm:spPr/>
    </dgm:pt>
    <dgm:pt modelId="{69D412CD-EFE1-43A6-B7B5-EAE4C0F2461C}" type="pres">
      <dgm:prSet presAssocID="{5F599E13-E66E-41A5-B0B5-AB6F8CA96692}" presName="composite2" presStyleCnt="0"/>
      <dgm:spPr/>
    </dgm:pt>
    <dgm:pt modelId="{674E9B7E-9298-4EAA-91BD-E71DB92C7732}" type="pres">
      <dgm:prSet presAssocID="{5F599E13-E66E-41A5-B0B5-AB6F8CA96692}" presName="background2" presStyleLbl="node2" presStyleIdx="1" presStyleCnt="2">
        <dgm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dgm:style>
      </dgm:prSet>
      <dgm:spPr/>
    </dgm:pt>
    <dgm:pt modelId="{CA925EC1-8C44-4956-A74D-90ACCEA68A42}" type="pres">
      <dgm:prSet presAssocID="{5F599E13-E66E-41A5-B0B5-AB6F8CA96692}" presName="text2" presStyleLbl="fgAcc2" presStyleIdx="1" presStyleCnt="2" custScaleX="110000" custScaleY="110000" custLinFactNeighborX="-2534" custLinFactNeighborY="-22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1FD6E5-CDC1-4063-BA96-0203E7BDBA96}" type="pres">
      <dgm:prSet presAssocID="{5F599E13-E66E-41A5-B0B5-AB6F8CA96692}" presName="hierChild3" presStyleCnt="0"/>
      <dgm:spPr/>
    </dgm:pt>
  </dgm:ptLst>
  <dgm:cxnLst>
    <dgm:cxn modelId="{8494AA17-6FC6-4FDD-A3EE-08FD86DA4B5F}" srcId="{8DF7138D-6FB0-410E-A766-66FFB44D95BE}" destId="{CB2301EC-D95C-48FE-8657-6233A5CF1E3F}" srcOrd="0" destOrd="0" parTransId="{47C76246-5C15-4702-8A54-DA5AEDA09241}" sibTransId="{13A99B21-C868-40A8-8503-524B8BC789CC}"/>
    <dgm:cxn modelId="{E3F4EDAB-405D-45B8-9CB1-D6C767A2CCA6}" type="presOf" srcId="{47C76246-5C15-4702-8A54-DA5AEDA09241}" destId="{1BF448C5-879D-4DBE-B41C-6EF3A38DBC93}" srcOrd="0" destOrd="0" presId="urn:microsoft.com/office/officeart/2005/8/layout/hierarchy1"/>
    <dgm:cxn modelId="{F558AEC5-80B7-4C80-BA51-C92811A8DF65}" srcId="{8DF7138D-6FB0-410E-A766-66FFB44D95BE}" destId="{5F599E13-E66E-41A5-B0B5-AB6F8CA96692}" srcOrd="1" destOrd="0" parTransId="{7FC49C4C-B424-42A2-8B9A-1C1A3FEB83D7}" sibTransId="{0F2D02BB-3050-484E-A08A-9B0617964108}"/>
    <dgm:cxn modelId="{88F194D6-1580-4FFA-BFEE-3A57CC77FE48}" srcId="{A7C61952-D577-41B5-8EF2-3B3733342157}" destId="{8DF7138D-6FB0-410E-A766-66FFB44D95BE}" srcOrd="0" destOrd="0" parTransId="{8F0745B9-30F2-4678-BC89-1657CE55D8C5}" sibTransId="{F30574B9-9AB9-45A2-9D0B-0620AC38FF0B}"/>
    <dgm:cxn modelId="{B0EF6158-912C-4419-A472-08E1D3880EAB}" type="presOf" srcId="{8DF7138D-6FB0-410E-A766-66FFB44D95BE}" destId="{7C0E3E30-F004-415E-9EF6-6A6214897BDC}" srcOrd="0" destOrd="0" presId="urn:microsoft.com/office/officeart/2005/8/layout/hierarchy1"/>
    <dgm:cxn modelId="{92888C85-EF99-49F3-A8C1-044E1CC312A1}" type="presOf" srcId="{7FC49C4C-B424-42A2-8B9A-1C1A3FEB83D7}" destId="{BDC215AB-B27E-4C4D-94C0-15C81DBF1323}" srcOrd="0" destOrd="0" presId="urn:microsoft.com/office/officeart/2005/8/layout/hierarchy1"/>
    <dgm:cxn modelId="{62B181DD-5401-45A2-AAB7-1488C3A99C8E}" type="presOf" srcId="{CB2301EC-D95C-48FE-8657-6233A5CF1E3F}" destId="{0250D465-3681-4B7C-9919-0A2B1D5FBB2A}" srcOrd="0" destOrd="0" presId="urn:microsoft.com/office/officeart/2005/8/layout/hierarchy1"/>
    <dgm:cxn modelId="{ED67786A-5FC2-4828-95CC-627E0FC978DC}" type="presOf" srcId="{5F599E13-E66E-41A5-B0B5-AB6F8CA96692}" destId="{CA925EC1-8C44-4956-A74D-90ACCEA68A42}" srcOrd="0" destOrd="0" presId="urn:microsoft.com/office/officeart/2005/8/layout/hierarchy1"/>
    <dgm:cxn modelId="{253DF695-EA6E-4AD7-8D03-2120E5B494BC}" type="presOf" srcId="{A7C61952-D577-41B5-8EF2-3B3733342157}" destId="{F6960F45-0F7B-4F3A-9CD6-7B9345B1070C}" srcOrd="0" destOrd="0" presId="urn:microsoft.com/office/officeart/2005/8/layout/hierarchy1"/>
    <dgm:cxn modelId="{242E470C-DF04-4F8C-BEB7-DC2CB76F839F}" type="presParOf" srcId="{F6960F45-0F7B-4F3A-9CD6-7B9345B1070C}" destId="{F734F5DF-FC5A-49B7-A77A-75C08F4BFBB5}" srcOrd="0" destOrd="0" presId="urn:microsoft.com/office/officeart/2005/8/layout/hierarchy1"/>
    <dgm:cxn modelId="{BFD74AD2-F368-40E7-A8CC-1CEB84EEEDE0}" type="presParOf" srcId="{F734F5DF-FC5A-49B7-A77A-75C08F4BFBB5}" destId="{B35D3A26-FC67-4DB0-8EB0-AB488D0804AD}" srcOrd="0" destOrd="0" presId="urn:microsoft.com/office/officeart/2005/8/layout/hierarchy1"/>
    <dgm:cxn modelId="{E6B44206-4136-4069-8405-61E72AD232C7}" type="presParOf" srcId="{B35D3A26-FC67-4DB0-8EB0-AB488D0804AD}" destId="{6587F52A-D854-455A-8468-84177D9FACAE}" srcOrd="0" destOrd="0" presId="urn:microsoft.com/office/officeart/2005/8/layout/hierarchy1"/>
    <dgm:cxn modelId="{91EB9A87-D0A3-44EC-8951-0168FA8C9AD8}" type="presParOf" srcId="{B35D3A26-FC67-4DB0-8EB0-AB488D0804AD}" destId="{7C0E3E30-F004-415E-9EF6-6A6214897BDC}" srcOrd="1" destOrd="0" presId="urn:microsoft.com/office/officeart/2005/8/layout/hierarchy1"/>
    <dgm:cxn modelId="{DCCF1602-A9DF-43F6-AA24-6D4C74495143}" type="presParOf" srcId="{F734F5DF-FC5A-49B7-A77A-75C08F4BFBB5}" destId="{AB90259E-9A2A-47A0-9A93-80A8FBA37F2D}" srcOrd="1" destOrd="0" presId="urn:microsoft.com/office/officeart/2005/8/layout/hierarchy1"/>
    <dgm:cxn modelId="{9EE21F91-B08A-41A7-ADB5-CF628E726B5D}" type="presParOf" srcId="{AB90259E-9A2A-47A0-9A93-80A8FBA37F2D}" destId="{1BF448C5-879D-4DBE-B41C-6EF3A38DBC93}" srcOrd="0" destOrd="0" presId="urn:microsoft.com/office/officeart/2005/8/layout/hierarchy1"/>
    <dgm:cxn modelId="{B3DD92F7-9996-4DAA-98F9-F731C652D3C9}" type="presParOf" srcId="{AB90259E-9A2A-47A0-9A93-80A8FBA37F2D}" destId="{44DA535F-E00B-4255-AC41-DC9C2B9E7B22}" srcOrd="1" destOrd="0" presId="urn:microsoft.com/office/officeart/2005/8/layout/hierarchy1"/>
    <dgm:cxn modelId="{112533D1-0BD6-4603-B9A2-EBCE9A099814}" type="presParOf" srcId="{44DA535F-E00B-4255-AC41-DC9C2B9E7B22}" destId="{F925FA59-A8A9-43B2-8A85-C575FE2F00B9}" srcOrd="0" destOrd="0" presId="urn:microsoft.com/office/officeart/2005/8/layout/hierarchy1"/>
    <dgm:cxn modelId="{F241D679-4E54-41B7-B32E-B9B26C20BE91}" type="presParOf" srcId="{F925FA59-A8A9-43B2-8A85-C575FE2F00B9}" destId="{353A833B-24C0-4395-B024-61BA5E3524AB}" srcOrd="0" destOrd="0" presId="urn:microsoft.com/office/officeart/2005/8/layout/hierarchy1"/>
    <dgm:cxn modelId="{C5FC8CA7-8386-4992-A432-29A9A36276CA}" type="presParOf" srcId="{F925FA59-A8A9-43B2-8A85-C575FE2F00B9}" destId="{0250D465-3681-4B7C-9919-0A2B1D5FBB2A}" srcOrd="1" destOrd="0" presId="urn:microsoft.com/office/officeart/2005/8/layout/hierarchy1"/>
    <dgm:cxn modelId="{90858F87-86F7-4BEE-BECB-3ECB57A0C78C}" type="presParOf" srcId="{44DA535F-E00B-4255-AC41-DC9C2B9E7B22}" destId="{A0FDA88C-5C68-4A52-92A1-CB8ADD3A9441}" srcOrd="1" destOrd="0" presId="urn:microsoft.com/office/officeart/2005/8/layout/hierarchy1"/>
    <dgm:cxn modelId="{7C6A7450-F08D-44B1-942C-1A6F64177F89}" type="presParOf" srcId="{AB90259E-9A2A-47A0-9A93-80A8FBA37F2D}" destId="{BDC215AB-B27E-4C4D-94C0-15C81DBF1323}" srcOrd="2" destOrd="0" presId="urn:microsoft.com/office/officeart/2005/8/layout/hierarchy1"/>
    <dgm:cxn modelId="{1733B662-10B5-4BBE-A5CF-D76644DC561E}" type="presParOf" srcId="{AB90259E-9A2A-47A0-9A93-80A8FBA37F2D}" destId="{7FBA4596-FAC1-4A3E-A2D5-8F9D9C412E9E}" srcOrd="3" destOrd="0" presId="urn:microsoft.com/office/officeart/2005/8/layout/hierarchy1"/>
    <dgm:cxn modelId="{F3015F10-30C0-4E4A-8622-14C58BED4671}" type="presParOf" srcId="{7FBA4596-FAC1-4A3E-A2D5-8F9D9C412E9E}" destId="{69D412CD-EFE1-43A6-B7B5-EAE4C0F2461C}" srcOrd="0" destOrd="0" presId="urn:microsoft.com/office/officeart/2005/8/layout/hierarchy1"/>
    <dgm:cxn modelId="{7C89B48E-7F87-458C-9FAB-17EF1AE001A3}" type="presParOf" srcId="{69D412CD-EFE1-43A6-B7B5-EAE4C0F2461C}" destId="{674E9B7E-9298-4EAA-91BD-E71DB92C7732}" srcOrd="0" destOrd="0" presId="urn:microsoft.com/office/officeart/2005/8/layout/hierarchy1"/>
    <dgm:cxn modelId="{FBEB8C22-8E28-4B44-A659-A8FAC0507ED1}" type="presParOf" srcId="{69D412CD-EFE1-43A6-B7B5-EAE4C0F2461C}" destId="{CA925EC1-8C44-4956-A74D-90ACCEA68A42}" srcOrd="1" destOrd="0" presId="urn:microsoft.com/office/officeart/2005/8/layout/hierarchy1"/>
    <dgm:cxn modelId="{0BEEAF63-549A-436A-9FF8-B934D0B0D7C9}" type="presParOf" srcId="{7FBA4596-FAC1-4A3E-A2D5-8F9D9C412E9E}" destId="{AC1FD6E5-CDC1-4063-BA96-0203E7BDBA96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C215AB-B27E-4C4D-94C0-15C81DBF1323}">
      <dsp:nvSpPr>
        <dsp:cNvPr id="0" name=""/>
        <dsp:cNvSpPr/>
      </dsp:nvSpPr>
      <dsp:spPr>
        <a:xfrm>
          <a:off x="3957679" y="2124523"/>
          <a:ext cx="1958260" cy="9246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4979"/>
              </a:lnTo>
              <a:lnTo>
                <a:pt x="1958260" y="614979"/>
              </a:lnTo>
              <a:lnTo>
                <a:pt x="1958260" y="924675"/>
              </a:lnTo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40000"/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1BF448C5-879D-4DBE-B41C-6EF3A38DBC93}">
      <dsp:nvSpPr>
        <dsp:cNvPr id="0" name=""/>
        <dsp:cNvSpPr/>
      </dsp:nvSpPr>
      <dsp:spPr>
        <a:xfrm>
          <a:off x="1651608" y="2124523"/>
          <a:ext cx="2306071" cy="897482"/>
        </a:xfrm>
        <a:custGeom>
          <a:avLst/>
          <a:gdLst/>
          <a:ahLst/>
          <a:cxnLst/>
          <a:rect l="0" t="0" r="0" b="0"/>
          <a:pathLst>
            <a:path>
              <a:moveTo>
                <a:pt x="2306071" y="0"/>
              </a:moveTo>
              <a:lnTo>
                <a:pt x="2306071" y="587785"/>
              </a:lnTo>
              <a:lnTo>
                <a:pt x="0" y="587785"/>
              </a:lnTo>
              <a:lnTo>
                <a:pt x="0" y="897482"/>
              </a:lnTo>
            </a:path>
          </a:pathLst>
        </a:custGeom>
        <a:noFill/>
        <a:ln w="38100" cap="flat" cmpd="sng" algn="ctr">
          <a:solidFill>
            <a:schemeClr val="dk1"/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40000"/>
      </dsp:spPr>
      <dsp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dsp:style>
    </dsp:sp>
    <dsp:sp modelId="{6587F52A-D854-455A-8468-84177D9FACAE}">
      <dsp:nvSpPr>
        <dsp:cNvPr id="0" name=""/>
        <dsp:cNvSpPr/>
      </dsp:nvSpPr>
      <dsp:spPr>
        <a:xfrm>
          <a:off x="2286155" y="1688"/>
          <a:ext cx="3343047" cy="212283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60000"/>
                <a:satMod val="160000"/>
              </a:schemeClr>
            </a:gs>
            <a:gs pos="46000">
              <a:schemeClr val="dk1">
                <a:tint val="86000"/>
                <a:satMod val="160000"/>
              </a:schemeClr>
            </a:gs>
            <a:gs pos="100000">
              <a:schemeClr val="dk1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38200" prst="relaxedInset"/>
          <a:contourClr>
            <a:schemeClr val="dk1"/>
          </a:contourClr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</dsp:sp>
    <dsp:sp modelId="{7C0E3E30-F004-415E-9EF6-6A6214897BDC}">
      <dsp:nvSpPr>
        <dsp:cNvPr id="0" name=""/>
        <dsp:cNvSpPr/>
      </dsp:nvSpPr>
      <dsp:spPr>
        <a:xfrm>
          <a:off x="2657605" y="354566"/>
          <a:ext cx="3343047" cy="2122835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  <a:alpha val="90000"/>
          </a:schemeClr>
        </a:solidFill>
        <a:ln w="9525" cap="flat" cmpd="sng" algn="ctr">
          <a:solidFill>
            <a:srgbClr val="002060"/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</a:rPr>
            <a:t>ПРОИСХОЖДЕНИЕ ФРАЗЕОЛОГИЗМОВ С ПРИЧАСТИЯМИ</a:t>
          </a:r>
          <a:endParaRPr lang="ru-RU" sz="2400" kern="1200" dirty="0">
            <a:ln>
              <a:solidFill>
                <a:srgbClr val="002060"/>
              </a:solidFill>
            </a:ln>
            <a:solidFill>
              <a:srgbClr val="002060"/>
            </a:solidFill>
          </a:endParaRPr>
        </a:p>
      </dsp:txBody>
      <dsp:txXfrm>
        <a:off x="2719781" y="416742"/>
        <a:ext cx="3218695" cy="1998483"/>
      </dsp:txXfrm>
    </dsp:sp>
    <dsp:sp modelId="{353A833B-24C0-4395-B024-61BA5E3524AB}">
      <dsp:nvSpPr>
        <dsp:cNvPr id="0" name=""/>
        <dsp:cNvSpPr/>
      </dsp:nvSpPr>
      <dsp:spPr>
        <a:xfrm>
          <a:off x="-19915" y="3022005"/>
          <a:ext cx="3343047" cy="212283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60000"/>
                <a:satMod val="160000"/>
              </a:schemeClr>
            </a:gs>
            <a:gs pos="46000">
              <a:schemeClr val="dk1">
                <a:tint val="86000"/>
                <a:satMod val="160000"/>
              </a:schemeClr>
            </a:gs>
            <a:gs pos="100000">
              <a:schemeClr val="dk1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38200" prst="relaxedInset"/>
          <a:contourClr>
            <a:schemeClr val="dk1"/>
          </a:contourClr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</dsp:sp>
    <dsp:sp modelId="{0250D465-3681-4B7C-9919-0A2B1D5FBB2A}">
      <dsp:nvSpPr>
        <dsp:cNvPr id="0" name=""/>
        <dsp:cNvSpPr/>
      </dsp:nvSpPr>
      <dsp:spPr>
        <a:xfrm>
          <a:off x="351534" y="3374883"/>
          <a:ext cx="3343047" cy="2122835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  <a:alpha val="90000"/>
          </a:schemeClr>
        </a:solidFill>
        <a:ln w="9525" cap="flat" cmpd="sng" algn="ctr">
          <a:solidFill>
            <a:srgbClr val="002060"/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</a:rPr>
            <a:t>БЫТ ЛЮДЕЙ</a:t>
          </a:r>
          <a:endParaRPr lang="ru-RU" sz="2400" kern="1200" dirty="0">
            <a:ln>
              <a:solidFill>
                <a:srgbClr val="002060"/>
              </a:solidFill>
            </a:ln>
            <a:solidFill>
              <a:srgbClr val="002060"/>
            </a:solidFill>
          </a:endParaRPr>
        </a:p>
      </dsp:txBody>
      <dsp:txXfrm>
        <a:off x="413710" y="3437059"/>
        <a:ext cx="3218695" cy="1998483"/>
      </dsp:txXfrm>
    </dsp:sp>
    <dsp:sp modelId="{674E9B7E-9298-4EAA-91BD-E71DB92C7732}">
      <dsp:nvSpPr>
        <dsp:cNvPr id="0" name=""/>
        <dsp:cNvSpPr/>
      </dsp:nvSpPr>
      <dsp:spPr>
        <a:xfrm>
          <a:off x="4077263" y="3049199"/>
          <a:ext cx="3677351" cy="2335118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dk1">
                <a:tint val="60000"/>
                <a:satMod val="160000"/>
              </a:schemeClr>
            </a:gs>
            <a:gs pos="46000">
              <a:schemeClr val="dk1">
                <a:tint val="86000"/>
                <a:satMod val="160000"/>
              </a:schemeClr>
            </a:gs>
            <a:gs pos="100000">
              <a:schemeClr val="dk1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38200" prst="relaxedInset"/>
          <a:contourClr>
            <a:schemeClr val="dk1"/>
          </a:contourClr>
        </a:sp3d>
      </dsp:spPr>
      <dsp:style>
        <a:lnRef idx="0">
          <a:schemeClr val="dk1"/>
        </a:lnRef>
        <a:fillRef idx="3">
          <a:schemeClr val="dk1"/>
        </a:fillRef>
        <a:effectRef idx="3">
          <a:schemeClr val="dk1"/>
        </a:effectRef>
        <a:fontRef idx="minor">
          <a:schemeClr val="lt1"/>
        </a:fontRef>
      </dsp:style>
    </dsp:sp>
    <dsp:sp modelId="{CA925EC1-8C44-4956-A74D-90ACCEA68A42}">
      <dsp:nvSpPr>
        <dsp:cNvPr id="0" name=""/>
        <dsp:cNvSpPr/>
      </dsp:nvSpPr>
      <dsp:spPr>
        <a:xfrm>
          <a:off x="4448713" y="3402076"/>
          <a:ext cx="3677351" cy="2335118"/>
        </a:xfrm>
        <a:prstGeom prst="roundRect">
          <a:avLst>
            <a:gd name="adj" fmla="val 10000"/>
          </a:avLst>
        </a:prstGeom>
        <a:solidFill>
          <a:schemeClr val="tx2">
            <a:lumMod val="40000"/>
            <a:lumOff val="60000"/>
            <a:alpha val="90000"/>
          </a:schemeClr>
        </a:solidFill>
        <a:ln w="9525" cap="flat" cmpd="sng" algn="ctr">
          <a:solidFill>
            <a:srgbClr val="002060"/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n>
                <a:solidFill>
                  <a:srgbClr val="002060"/>
                </a:solidFill>
              </a:ln>
              <a:solidFill>
                <a:srgbClr val="002060"/>
              </a:solidFill>
            </a:rPr>
            <a:t>БИБЛИЯ</a:t>
          </a:r>
          <a:endParaRPr lang="ru-RU" sz="2400" kern="1200" dirty="0">
            <a:ln>
              <a:solidFill>
                <a:srgbClr val="002060"/>
              </a:solidFill>
            </a:ln>
            <a:solidFill>
              <a:srgbClr val="002060"/>
            </a:solidFill>
          </a:endParaRPr>
        </a:p>
      </dsp:txBody>
      <dsp:txXfrm>
        <a:off x="4517106" y="3470469"/>
        <a:ext cx="3540565" cy="21983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5865E7-6971-49AF-A085-0CE5F7B8458E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4349E-A4FD-4B64-B416-2DDEB202DA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4847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4349E-A4FD-4B64-B416-2DDEB202DA1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D3B1-8BA6-413D-B56E-B932F151C725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722E1-34BB-47C5-B870-AEBBD5A60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D3B1-8BA6-413D-B56E-B932F151C725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722E1-34BB-47C5-B870-AEBBD5A60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D3B1-8BA6-413D-B56E-B932F151C725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722E1-34BB-47C5-B870-AEBBD5A60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D3B1-8BA6-413D-B56E-B932F151C725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722E1-34BB-47C5-B870-AEBBD5A60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D3B1-8BA6-413D-B56E-B932F151C725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722E1-34BB-47C5-B870-AEBBD5A60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D3B1-8BA6-413D-B56E-B932F151C725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722E1-34BB-47C5-B870-AEBBD5A60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D3B1-8BA6-413D-B56E-B932F151C725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722E1-34BB-47C5-B870-AEBBD5A60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D3B1-8BA6-413D-B56E-B932F151C725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722E1-34BB-47C5-B870-AEBBD5A60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D3B1-8BA6-413D-B56E-B932F151C725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722E1-34BB-47C5-B870-AEBBD5A60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D3B1-8BA6-413D-B56E-B932F151C725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722E1-34BB-47C5-B870-AEBBD5A60D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2D3B1-8BA6-413D-B56E-B932F151C725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F3722E1-34BB-47C5-B870-AEBBD5A60D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EB2D3B1-8BA6-413D-B56E-B932F151C725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3722E1-34BB-47C5-B870-AEBBD5A60D4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pull dir="r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ig_zrodlo_wprost_pl_03_05_2011_g74U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325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643050"/>
            <a:ext cx="7851648" cy="212883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ФРАЗЕОЛОГИЗМЫ </a:t>
            </a:r>
            <a:br>
              <a:rPr lang="ru-RU" sz="3600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3600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С ПРИЧАСТИЯМИ : ЗНАЧЕНИЕ, ПРОИСХОЖДЕНИЕ И УПОТРЕБЛЕНИЕ В РЕЧИ</a:t>
            </a:r>
            <a:endParaRPr lang="ru-RU" sz="3600" dirty="0"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143380"/>
            <a:ext cx="7854696" cy="140926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Работу выполнили: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Багаутдинова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Богдана, Быковская Полина, Титова Екатерина, </a:t>
            </a:r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Чекулаева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Анастасия, </a:t>
            </a:r>
            <a:r>
              <a:rPr lang="ru-RU" sz="2800" b="1" dirty="0" err="1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Штанько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Ирина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Руководитель: Лизунова О.А.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500042"/>
            <a:ext cx="50720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Проект учащихся ГБОУ  «Школа № 2114»  </a:t>
            </a:r>
            <a:endParaRPr lang="ru-RU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86116" y="6072206"/>
            <a:ext cx="18277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Москва 2015г.</a:t>
            </a:r>
            <a:endParaRPr lang="ru-RU" b="1" dirty="0">
              <a:ln w="1905"/>
              <a:solidFill>
                <a:srgbClr val="00206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ig_zrodlo_wprost_pl_03_05_2011_g74U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325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286808" cy="5072098"/>
          </a:xfrm>
        </p:spPr>
        <p:txBody>
          <a:bodyPr/>
          <a:lstStyle/>
          <a:p>
            <a:r>
              <a:rPr lang="ru-RU" sz="3200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Цель проекта: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формирование представлений о правильном употреблении фразеологизмов с причастиями в речи, их месте и роли в развитии речевой культуры школьников.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/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3200" dirty="0" smtClean="0">
                <a:solidFill>
                  <a:srgbClr val="002060"/>
                </a:solidFill>
                <a:effectLst/>
                <a:latin typeface="Calibri" pitchFamily="34" charset="0"/>
                <a:cs typeface="Calibri" pitchFamily="34" charset="0"/>
              </a:rPr>
              <a:t>Гипотеза: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способны ли современные школьники, имея сведения о фразеологизмах с причастиями, правильно их употреблять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ru-RU" sz="3200" smtClean="0"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в устной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  <a:t>речи.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  <a:effectLst/>
                <a:latin typeface="Calibri" pitchFamily="34" charset="0"/>
                <a:cs typeface="Calibri" pitchFamily="34" charset="0"/>
              </a:rPr>
            </a:br>
            <a:endParaRPr lang="ru-RU" sz="3200" dirty="0">
              <a:solidFill>
                <a:schemeClr val="tx2">
                  <a:lumMod val="50000"/>
                </a:schemeClr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57166"/>
            <a:ext cx="79296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ЦЕЛЬ И ГИПОТЕЗА ПРОЕКТА</a:t>
            </a:r>
            <a:endParaRPr lang="ru-RU" sz="48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ig_zrodlo_wprost_pl_03_05_2011_g74U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57224" y="285728"/>
            <a:ext cx="77287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СОЦИОЛОГИЧЕСКИЙ ОПРОС</a:t>
            </a:r>
            <a:endParaRPr lang="ru-RU" sz="48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428596" y="1071546"/>
          <a:ext cx="8286808" cy="5286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ig_zrodlo_wprost_pl_03_05_2011_g74U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205" y="210883"/>
            <a:ext cx="1739455" cy="12892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071802" y="285728"/>
            <a:ext cx="4214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ВЫЕДЕННОГО ЯЙЦА НЕ СТОИТ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" name="Рисунок 6" descr="P-6VjJPqBS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0"/>
            <a:ext cx="1785950" cy="1339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285984" y="857232"/>
            <a:ext cx="17387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БИТЫЙ ЧАС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9" name="Изображение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644" y="1571612"/>
            <a:ext cx="1571636" cy="2035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071934" y="2786058"/>
            <a:ext cx="3358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КАК ВЫЖАТЫЙ ЛИМОН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14546" y="1857364"/>
            <a:ext cx="48676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ДЕНЬГИ, ВЫБРОШЕННЫЕ НА ВЕТЕР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7" name="Picture 2" descr="http://img3.proshkolu.ru/content/media/pic/std/3000000/2350000/2349331-cfc3fc2a60b798fa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357298"/>
            <a:ext cx="1984643" cy="12858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://cs625731.vk.me/v625731749/4eebd/oheOK8t8WHA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60" y="3643314"/>
            <a:ext cx="2858167" cy="1070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928926" y="3714752"/>
            <a:ext cx="31211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ВООРУЖЕН ДО ЗУБОВ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4" name="Picture 2" descr="&amp;Icy;&amp;vcy;&amp;acy;&amp;ncy; &amp;rcy;&amp;ocy;&amp;dcy;&amp;scy;&amp;tcy;&amp;vcy;&amp;acy; &amp;ncy;&amp;iecy; &amp;pcy;&amp;ocy;&amp;mcy;&amp;ncy;&amp;yacy;&amp;shchcy;&amp;icy;&amp;jcy;&amp;jcy;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714620"/>
            <a:ext cx="1214446" cy="21698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1428728" y="4357694"/>
            <a:ext cx="45296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ИВАН, РОДСТВА НЕ ПОМНЯЩИЙ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6" name="Picture 2" descr="http://mtdata.ru/u23/photo8533/20625685936-0/big.jpe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00612"/>
            <a:ext cx="2399401" cy="18573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2285984" y="5214950"/>
            <a:ext cx="42952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ГЛАС ВОПИЮЩЕГО В ПУСТЫНЕ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 flipH="1">
            <a:off x="7215206" y="4786322"/>
            <a:ext cx="1643042" cy="1841070"/>
          </a:xfrm>
          <a:prstGeom prst="roundRect">
            <a:avLst/>
          </a:prstGeom>
          <a:blipFill rotWithShape="1">
            <a:blip r:embed="rId11" cstate="print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Прямоугольник 19"/>
          <p:cNvSpPr/>
          <p:nvPr/>
        </p:nvSpPr>
        <p:spPr>
          <a:xfrm>
            <a:off x="4429124" y="6072206"/>
            <a:ext cx="27112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ЗАБЛУДШАЯ ОВЦА</a:t>
            </a: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6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2000"/>
                            </p:stCondLst>
                            <p:childTnLst>
                              <p:par>
                                <p:cTn id="7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4000"/>
                            </p:stCondLst>
                            <p:childTnLst>
                              <p:par>
                                <p:cTn id="7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6000"/>
                            </p:stCondLst>
                            <p:childTnLst>
                              <p:par>
                                <p:cTn id="8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8000"/>
                            </p:stCondLst>
                            <p:childTnLst>
                              <p:par>
                                <p:cTn id="8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0000"/>
                            </p:stCondLst>
                            <p:childTnLst>
                              <p:par>
                                <p:cTn id="9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3" grpId="0"/>
      <p:bldP spid="15" grpId="0"/>
      <p:bldP spid="18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ig_zrodlo_wprost_pl_03_05_2011_g74U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325"/>
            <a:ext cx="9144000" cy="6858000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/>
        </p:nvGraphicFramePr>
        <p:xfrm>
          <a:off x="428596" y="500042"/>
          <a:ext cx="8286808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ig_zrodlo_wprost_pl_03_05_2011_g74U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26"/>
            <a:ext cx="914400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00034" y="188640"/>
            <a:ext cx="79296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ЗАЩИТА ПРОЕКТА</a:t>
            </a:r>
            <a:endParaRPr lang="ru-RU" sz="48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57" y="3573016"/>
            <a:ext cx="4080613" cy="30604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019637"/>
            <a:ext cx="4197984" cy="31484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08" y="1428736"/>
            <a:ext cx="4464496" cy="33483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44696758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big_zrodlo_wprost_pl_03_05_2011_g74U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325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57422" y="357166"/>
            <a:ext cx="48852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ЗАКЛЮЧЕНИЕ</a:t>
            </a:r>
            <a:endParaRPr lang="ru-RU" sz="48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305342"/>
            <a:ext cx="85725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    Фразеологизмов с причастиями очень много, мы рассказали лишь о некоторых из них, чаще других встречающихся в нашей речи.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      Употребление фразеологизмов 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с причастиями делает нашу речь красочнее, богаче, образнее, а сведения </a:t>
            </a:r>
          </a:p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о происхождении и значении фразеологизмов позволят избежать ошибок, связанных с их неправильным употреблением в речи.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1004</TotalTime>
  <Words>159</Words>
  <Application>Microsoft Office PowerPoint</Application>
  <PresentationFormat>Экран (4:3)</PresentationFormat>
  <Paragraphs>27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ФРАЗЕОЛОГИЗМЫ  С ПРИЧАСТИЯМИ : ЗНАЧЕНИЕ, ПРОИСХОЖДЕНИЕ И УПОТРЕБЛЕНИЕ В РЕЧИ</vt:lpstr>
      <vt:lpstr>Цель проекта: формирование представлений о правильном употреблении фразеологизмов с причастиями в речи, их месте и роли в развитии речевой культуры школьников.  Гипотеза: способны ли современные школьники, имея сведения о фразеологизмах с причастиями, правильно их употреблять в устной речи. 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Ольга</cp:lastModifiedBy>
  <cp:revision>85</cp:revision>
  <dcterms:created xsi:type="dcterms:W3CDTF">2014-02-18T08:06:02Z</dcterms:created>
  <dcterms:modified xsi:type="dcterms:W3CDTF">2016-01-16T10:29:54Z</dcterms:modified>
</cp:coreProperties>
</file>